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Lst>
  <p:sldIdLst>
    <p:sldId id="256" r:id="rId2"/>
    <p:sldId id="257" r:id="rId3"/>
    <p:sldId id="258" r:id="rId4"/>
    <p:sldId id="259" r:id="rId5"/>
    <p:sldId id="261" r:id="rId6"/>
    <p:sldId id="260" r:id="rId7"/>
    <p:sldId id="262" r:id="rId8"/>
    <p:sldId id="263" r:id="rId9"/>
    <p:sldId id="274" r:id="rId10"/>
    <p:sldId id="265" r:id="rId11"/>
    <p:sldId id="264" r:id="rId12"/>
    <p:sldId id="268" r:id="rId13"/>
    <p:sldId id="269" r:id="rId14"/>
    <p:sldId id="270" r:id="rId15"/>
    <p:sldId id="273" r:id="rId16"/>
    <p:sldId id="271" r:id="rId17"/>
    <p:sldId id="276" r:id="rId18"/>
    <p:sldId id="277" r:id="rId19"/>
    <p:sldId id="275" r:id="rId20"/>
    <p:sldId id="279" r:id="rId21"/>
    <p:sldId id="281" r:id="rId22"/>
    <p:sldId id="284" r:id="rId23"/>
    <p:sldId id="285" r:id="rId24"/>
    <p:sldId id="283" r:id="rId25"/>
    <p:sldId id="282" r:id="rId26"/>
    <p:sldId id="280" r:id="rId27"/>
    <p:sldId id="278" r:id="rId28"/>
    <p:sldId id="272"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1426" y="-7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F086B940-F143-47D4-A017-22E6FD4F1682}" type="datetimeFigureOut">
              <a:rPr lang="en-IN" smtClean="0"/>
              <a:t>03-11-2019</a:t>
            </a:fld>
            <a:endParaRPr lang="en-IN"/>
          </a:p>
        </p:txBody>
      </p:sp>
      <p:sp>
        <p:nvSpPr>
          <p:cNvPr id="17" name="Footer Placeholder 16"/>
          <p:cNvSpPr>
            <a:spLocks noGrp="1"/>
          </p:cNvSpPr>
          <p:nvPr>
            <p:ph type="ftr" sz="quarter" idx="11"/>
          </p:nvPr>
        </p:nvSpPr>
        <p:spPr/>
        <p:txBody>
          <a:bodyPr/>
          <a:lstStyle/>
          <a:p>
            <a:endParaRPr lang="en-IN"/>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9C534616-0B78-4DAE-A1F6-A29D0614EB4C}" type="slidenum">
              <a:rPr lang="en-IN" smtClean="0"/>
              <a:t>‹#›</a:t>
            </a:fld>
            <a:endParaRPr lang="en-IN"/>
          </a:p>
        </p:txBody>
      </p:sp>
      <p:sp>
        <p:nvSpPr>
          <p:cNvPr id="7" name="Rectangle 6"/>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F086B940-F143-47D4-A017-22E6FD4F1682}" type="datetimeFigureOut">
              <a:rPr lang="en-IN" smtClean="0"/>
              <a:t>03-11-2019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534616-0B78-4DAE-A1F6-A29D0614EB4C}"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F086B940-F143-47D4-A017-22E6FD4F1682}" type="datetimeFigureOut">
              <a:rPr lang="en-IN" smtClean="0"/>
              <a:t>03-11-2019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534616-0B78-4DAE-A1F6-A29D0614EB4C}"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F086B940-F143-47D4-A017-22E6FD4F1682}" type="datetimeFigureOut">
              <a:rPr lang="en-IN" smtClean="0"/>
              <a:t>03-11-2019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534616-0B78-4DAE-A1F6-A29D0614EB4C}" type="slidenum">
              <a:rPr lang="en-IN" smtClean="0"/>
              <a:t>‹#›</a:t>
            </a:fld>
            <a:endParaRPr lang="en-IN"/>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F086B940-F143-47D4-A017-22E6FD4F1682}" type="datetimeFigureOut">
              <a:rPr lang="en-IN" smtClean="0"/>
              <a:t>03-11-2019</a:t>
            </a:fld>
            <a:endParaRPr lang="en-IN"/>
          </a:p>
        </p:txBody>
      </p:sp>
      <p:sp>
        <p:nvSpPr>
          <p:cNvPr id="5" name="Footer Placeholder 4"/>
          <p:cNvSpPr>
            <a:spLocks noGrp="1"/>
          </p:cNvSpPr>
          <p:nvPr>
            <p:ph type="ftr" sz="quarter" idx="11"/>
          </p:nvPr>
        </p:nvSpPr>
        <p:spPr>
          <a:xfrm>
            <a:off x="800100" y="6172200"/>
            <a:ext cx="4000500" cy="457200"/>
          </a:xfrm>
        </p:spPr>
        <p:txBody>
          <a:bodyPr/>
          <a:lstStyle/>
          <a:p>
            <a:endParaRPr lang="en-IN"/>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9C534616-0B78-4DAE-A1F6-A29D0614EB4C}"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F086B940-F143-47D4-A017-22E6FD4F1682}" type="datetimeFigureOut">
              <a:rPr lang="en-IN" smtClean="0"/>
              <a:t>03-11-2019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C534616-0B78-4DAE-A1F6-A29D0614EB4C}" type="slidenum">
              <a:rPr lang="en-IN" smtClean="0"/>
              <a:t>‹#›</a:t>
            </a:fld>
            <a:endParaRPr lang="en-IN"/>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F086B940-F143-47D4-A017-22E6FD4F1682}" type="datetimeFigureOut">
              <a:rPr lang="en-IN" smtClean="0"/>
              <a:t>03-11-2019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C534616-0B78-4DAE-A1F6-A29D0614EB4C}" type="slidenum">
              <a:rPr lang="en-IN" smtClean="0"/>
              <a:t>‹#›</a:t>
            </a:fld>
            <a:endParaRPr lang="en-IN"/>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F086B940-F143-47D4-A017-22E6FD4F1682}" type="datetimeFigureOut">
              <a:rPr lang="en-IN" smtClean="0"/>
              <a:t>03-11-2019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C534616-0B78-4DAE-A1F6-A29D0614EB4C}"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86B940-F143-47D4-A017-22E6FD4F1682}" type="datetimeFigureOut">
              <a:rPr lang="en-IN" smtClean="0"/>
              <a:t>03-11-2019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C534616-0B78-4DAE-A1F6-A29D0614EB4C}"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F086B940-F143-47D4-A017-22E6FD4F1682}" type="datetimeFigureOut">
              <a:rPr lang="en-IN" smtClean="0"/>
              <a:t>03-11-2019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C534616-0B78-4DAE-A1F6-A29D0614EB4C}" type="slidenum">
              <a:rPr lang="en-IN" smtClean="0"/>
              <a:t>‹#›</a:t>
            </a:fld>
            <a:endParaRPr lang="en-IN"/>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F086B940-F143-47D4-A017-22E6FD4F1682}" type="datetimeFigureOut">
              <a:rPr lang="en-IN" smtClean="0"/>
              <a:t>03-11-2019</a:t>
            </a:fld>
            <a:endParaRPr lang="en-IN"/>
          </a:p>
        </p:txBody>
      </p:sp>
      <p:sp>
        <p:nvSpPr>
          <p:cNvPr id="6" name="Footer Placeholder 5"/>
          <p:cNvSpPr>
            <a:spLocks noGrp="1"/>
          </p:cNvSpPr>
          <p:nvPr>
            <p:ph type="ftr" sz="quarter" idx="11"/>
          </p:nvPr>
        </p:nvSpPr>
        <p:spPr>
          <a:xfrm>
            <a:off x="914400" y="6172200"/>
            <a:ext cx="3886200" cy="457200"/>
          </a:xfrm>
        </p:spPr>
        <p:txBody>
          <a:bodyPr/>
          <a:lstStyle/>
          <a:p>
            <a:endParaRPr lang="en-IN"/>
          </a:p>
        </p:txBody>
      </p:sp>
      <p:sp>
        <p:nvSpPr>
          <p:cNvPr id="7" name="Slide Number Placeholder 6"/>
          <p:cNvSpPr>
            <a:spLocks noGrp="1"/>
          </p:cNvSpPr>
          <p:nvPr>
            <p:ph type="sldNum" sz="quarter" idx="12"/>
          </p:nvPr>
        </p:nvSpPr>
        <p:spPr>
          <a:xfrm>
            <a:off x="146304" y="6208776"/>
            <a:ext cx="457200" cy="457200"/>
          </a:xfrm>
        </p:spPr>
        <p:txBody>
          <a:bodyPr/>
          <a:lstStyle/>
          <a:p>
            <a:fld id="{9C534616-0B78-4DAE-A1F6-A29D0614EB4C}" type="slidenum">
              <a:rPr lang="en-IN" smtClean="0"/>
              <a:t>‹#›</a:t>
            </a:fld>
            <a:endParaRPr lang="en-IN"/>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F086B940-F143-47D4-A017-22E6FD4F1682}" type="datetimeFigureOut">
              <a:rPr lang="en-IN" smtClean="0"/>
              <a:t>03-11-2019</a:t>
            </a:fld>
            <a:endParaRPr lang="en-IN"/>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n-IN"/>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9C534616-0B78-4DAE-A1F6-A29D0614EB4C}"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4925144"/>
            <a:ext cx="6400800" cy="1600200"/>
          </a:xfrm>
        </p:spPr>
        <p:txBody>
          <a:bodyPr/>
          <a:lstStyle/>
          <a:p>
            <a:r>
              <a:rPr lang="en-IN" b="1" dirty="0" smtClean="0"/>
              <a:t>Kajal Mittal (02135304418)</a:t>
            </a:r>
          </a:p>
          <a:p>
            <a:r>
              <a:rPr lang="en-IN" b="1" dirty="0" smtClean="0"/>
              <a:t>Sakshi Jain (03835304418)</a:t>
            </a:r>
          </a:p>
          <a:p>
            <a:r>
              <a:rPr lang="en-IN" b="1" dirty="0" smtClean="0"/>
              <a:t>Narayani (35135304418)</a:t>
            </a:r>
            <a:endParaRPr lang="en-IN" b="1" dirty="0"/>
          </a:p>
        </p:txBody>
      </p:sp>
      <p:sp>
        <p:nvSpPr>
          <p:cNvPr id="2" name="Title 1"/>
          <p:cNvSpPr>
            <a:spLocks noGrp="1"/>
          </p:cNvSpPr>
          <p:nvPr>
            <p:ph type="ctrTitle"/>
          </p:nvPr>
        </p:nvSpPr>
        <p:spPr/>
        <p:txBody>
          <a:bodyPr/>
          <a:lstStyle/>
          <a:p>
            <a:r>
              <a:rPr lang="en-IN" b="1" dirty="0" smtClean="0"/>
              <a:t>EventBUZZ</a:t>
            </a:r>
            <a:endParaRPr lang="en-IN" b="1" dirty="0"/>
          </a:p>
        </p:txBody>
      </p:sp>
      <p:pic>
        <p:nvPicPr>
          <p:cNvPr id="1026" name="Picture 2" descr="C:\Users\Sakshi\Downloads\Eventbuzz-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4141" y="3212976"/>
            <a:ext cx="2416011" cy="1639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20172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BASIC SYSTEM REQUIREMENTS</a:t>
            </a:r>
            <a:endParaRPr lang="en-IN" b="1" dirty="0"/>
          </a:p>
        </p:txBody>
      </p:sp>
      <p:sp>
        <p:nvSpPr>
          <p:cNvPr id="3" name="Content Placeholder 2"/>
          <p:cNvSpPr>
            <a:spLocks noGrp="1"/>
          </p:cNvSpPr>
          <p:nvPr>
            <p:ph sz="quarter" idx="1"/>
          </p:nvPr>
        </p:nvSpPr>
        <p:spPr/>
        <p:txBody>
          <a:bodyPr/>
          <a:lstStyle/>
          <a:p>
            <a:pPr marL="82296" indent="0" algn="just">
              <a:buNone/>
            </a:pPr>
            <a:r>
              <a:rPr lang="en-IN" dirty="0"/>
              <a:t>To achieve the objective of the project, some requirements were specified. The requirements tell about what </a:t>
            </a:r>
            <a:r>
              <a:rPr lang="en-IN" dirty="0" smtClean="0"/>
              <a:t>the application should cover and what it will not cover. </a:t>
            </a:r>
            <a:r>
              <a:rPr lang="en-IN" dirty="0"/>
              <a:t>It defines the scope of the project as follows:-</a:t>
            </a:r>
          </a:p>
          <a:p>
            <a:pPr algn="just">
              <a:buFont typeface="Wingdings" panose="05000000000000000000" pitchFamily="2" charset="2"/>
              <a:buChar char="v"/>
            </a:pPr>
            <a:r>
              <a:rPr lang="en-IN" dirty="0" smtClean="0"/>
              <a:t>This </a:t>
            </a:r>
            <a:r>
              <a:rPr lang="en-IN" dirty="0" smtClean="0"/>
              <a:t>web-application can </a:t>
            </a:r>
            <a:r>
              <a:rPr lang="en-IN" dirty="0"/>
              <a:t>be run on both Windows and Mac operating systems with a minimum hardware and software </a:t>
            </a:r>
            <a:r>
              <a:rPr lang="en-IN" dirty="0" smtClean="0"/>
              <a:t>requirements through an appropriate </a:t>
            </a:r>
            <a:r>
              <a:rPr lang="en-IN" dirty="0" smtClean="0"/>
              <a:t>browser only. </a:t>
            </a:r>
            <a:endParaRPr lang="en-IN" dirty="0"/>
          </a:p>
        </p:txBody>
      </p:sp>
    </p:spTree>
    <p:extLst>
      <p:ext uri="{BB962C8B-B14F-4D97-AF65-F5344CB8AC3E}">
        <p14:creationId xmlns:p14="http://schemas.microsoft.com/office/powerpoint/2010/main" val="14429110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576" y="197768"/>
            <a:ext cx="7772400" cy="1143000"/>
          </a:xfrm>
        </p:spPr>
        <p:txBody>
          <a:bodyPr>
            <a:normAutofit fontScale="90000"/>
          </a:bodyPr>
          <a:lstStyle/>
          <a:p>
            <a:r>
              <a:rPr lang="en-IN" b="1" dirty="0" smtClean="0"/>
              <a:t>USE-CASE</a:t>
            </a:r>
            <a:br>
              <a:rPr lang="en-IN" b="1" dirty="0" smtClean="0"/>
            </a:br>
            <a:r>
              <a:rPr lang="en-IN" b="1" dirty="0" smtClean="0"/>
              <a:t>DIAGRAM</a:t>
            </a:r>
            <a:endParaRPr lang="en-IN" b="1"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5422" y="116632"/>
            <a:ext cx="5773042" cy="65729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 name="Straight Arrow Connector 3"/>
          <p:cNvCxnSpPr/>
          <p:nvPr/>
        </p:nvCxnSpPr>
        <p:spPr>
          <a:xfrm flipV="1">
            <a:off x="3563888" y="2060848"/>
            <a:ext cx="1728192" cy="367240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66498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71400"/>
            <a:ext cx="7772400" cy="1143000"/>
          </a:xfrm>
        </p:spPr>
        <p:txBody>
          <a:bodyPr/>
          <a:lstStyle/>
          <a:p>
            <a:r>
              <a:rPr lang="en-IN" b="1" dirty="0" smtClean="0"/>
              <a:t>Data Flow Diagram (LEVEL-0)</a:t>
            </a:r>
            <a:endParaRPr lang="en-IN" b="1" dirty="0"/>
          </a:p>
        </p:txBody>
      </p:sp>
      <p:pic>
        <p:nvPicPr>
          <p:cNvPr id="3115" name="Picture 43" descr="C:\Users\Sakshi\Downloads\dfdl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8564" y="908720"/>
            <a:ext cx="5759740" cy="5832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63493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315416"/>
            <a:ext cx="7772400" cy="1143000"/>
          </a:xfrm>
        </p:spPr>
        <p:txBody>
          <a:bodyPr/>
          <a:lstStyle/>
          <a:p>
            <a:r>
              <a:rPr lang="en-IN" b="1" dirty="0"/>
              <a:t>Data Flow Diagram (</a:t>
            </a:r>
            <a:r>
              <a:rPr lang="en-IN" b="1" dirty="0" smtClean="0"/>
              <a:t>LEVEL-1)</a:t>
            </a:r>
            <a:endParaRPr lang="en-IN" b="1"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783184"/>
            <a:ext cx="7920880" cy="59581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587003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71400"/>
            <a:ext cx="7772400" cy="1143000"/>
          </a:xfrm>
        </p:spPr>
        <p:txBody>
          <a:bodyPr/>
          <a:lstStyle/>
          <a:p>
            <a:r>
              <a:rPr lang="en-IN" b="1" dirty="0" smtClean="0"/>
              <a:t>Entity Relationship Diagram</a:t>
            </a:r>
            <a:endParaRPr lang="en-IN" b="1"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937186"/>
            <a:ext cx="8784976" cy="5660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2908597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ADVANTAGES</a:t>
            </a:r>
            <a:endParaRPr lang="en-IN" b="1" dirty="0"/>
          </a:p>
        </p:txBody>
      </p:sp>
      <p:sp>
        <p:nvSpPr>
          <p:cNvPr id="3" name="Content Placeholder 2"/>
          <p:cNvSpPr>
            <a:spLocks noGrp="1"/>
          </p:cNvSpPr>
          <p:nvPr>
            <p:ph sz="quarter" idx="1"/>
          </p:nvPr>
        </p:nvSpPr>
        <p:spPr/>
        <p:txBody>
          <a:bodyPr/>
          <a:lstStyle/>
          <a:p>
            <a:pPr lvl="0" algn="just">
              <a:buFont typeface="Wingdings" panose="05000000000000000000" pitchFamily="2" charset="2"/>
              <a:buChar char="v"/>
            </a:pPr>
            <a:r>
              <a:rPr lang="en-IN" dirty="0"/>
              <a:t>It manages the large amount of data.</a:t>
            </a:r>
          </a:p>
          <a:p>
            <a:pPr lvl="0" algn="just">
              <a:buFont typeface="Wingdings" panose="05000000000000000000" pitchFamily="2" charset="2"/>
              <a:buChar char="v"/>
            </a:pPr>
            <a:r>
              <a:rPr lang="en-IN" dirty="0"/>
              <a:t>Reduces paper work</a:t>
            </a:r>
          </a:p>
          <a:p>
            <a:pPr lvl="0" algn="just">
              <a:buFont typeface="Wingdings" panose="05000000000000000000" pitchFamily="2" charset="2"/>
              <a:buChar char="v"/>
            </a:pPr>
            <a:r>
              <a:rPr lang="en-IN" dirty="0"/>
              <a:t>Time saving activity</a:t>
            </a:r>
          </a:p>
          <a:p>
            <a:pPr lvl="0" algn="just">
              <a:buFont typeface="Wingdings" panose="05000000000000000000" pitchFamily="2" charset="2"/>
              <a:buChar char="v"/>
            </a:pPr>
            <a:r>
              <a:rPr lang="en-IN" dirty="0"/>
              <a:t>Reduces man power thereby reduces cost</a:t>
            </a:r>
          </a:p>
          <a:p>
            <a:pPr lvl="0" algn="just">
              <a:buFont typeface="Wingdings" panose="05000000000000000000" pitchFamily="2" charset="2"/>
              <a:buChar char="v"/>
            </a:pPr>
            <a:r>
              <a:rPr lang="en-IN" dirty="0"/>
              <a:t>Avoids risk of </a:t>
            </a:r>
            <a:r>
              <a:rPr lang="en-IN" dirty="0" smtClean="0"/>
              <a:t>loss </a:t>
            </a:r>
            <a:r>
              <a:rPr lang="en-IN" dirty="0"/>
              <a:t>and missing documents</a:t>
            </a:r>
          </a:p>
          <a:p>
            <a:pPr lvl="0" algn="just">
              <a:buFont typeface="Wingdings" panose="05000000000000000000" pitchFamily="2" charset="2"/>
              <a:buChar char="v"/>
            </a:pPr>
            <a:r>
              <a:rPr lang="en-IN" dirty="0"/>
              <a:t>Makes data easy to share</a:t>
            </a:r>
          </a:p>
          <a:p>
            <a:pPr lvl="0" algn="just">
              <a:buFont typeface="Wingdings" panose="05000000000000000000" pitchFamily="2" charset="2"/>
              <a:buChar char="v"/>
            </a:pPr>
            <a:r>
              <a:rPr lang="en-IN" dirty="0"/>
              <a:t>High security control</a:t>
            </a:r>
          </a:p>
          <a:p>
            <a:pPr algn="just">
              <a:buFont typeface="Wingdings" panose="05000000000000000000" pitchFamily="2" charset="2"/>
              <a:buChar char="v"/>
            </a:pPr>
            <a:r>
              <a:rPr lang="en-IN" dirty="0"/>
              <a:t>Easily </a:t>
            </a:r>
            <a:r>
              <a:rPr lang="en-IN" dirty="0" smtClean="0"/>
              <a:t>manage</a:t>
            </a:r>
            <a:r>
              <a:rPr lang="en-IN" dirty="0" smtClean="0"/>
              <a:t> </a:t>
            </a:r>
            <a:r>
              <a:rPr lang="en-IN" dirty="0"/>
              <a:t>the records.</a:t>
            </a:r>
          </a:p>
        </p:txBody>
      </p:sp>
    </p:spTree>
    <p:extLst>
      <p:ext uri="{BB962C8B-B14F-4D97-AF65-F5344CB8AC3E}">
        <p14:creationId xmlns:p14="http://schemas.microsoft.com/office/powerpoint/2010/main" val="16309868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smtClean="0"/>
              <a:t>FUTURE SCOPE AND ENHANCEMENTS</a:t>
            </a:r>
            <a:endParaRPr lang="en-IN" b="1" dirty="0"/>
          </a:p>
        </p:txBody>
      </p:sp>
      <p:sp>
        <p:nvSpPr>
          <p:cNvPr id="3" name="Content Placeholder 2"/>
          <p:cNvSpPr>
            <a:spLocks noGrp="1"/>
          </p:cNvSpPr>
          <p:nvPr>
            <p:ph sz="quarter" idx="1"/>
          </p:nvPr>
        </p:nvSpPr>
        <p:spPr/>
        <p:txBody>
          <a:bodyPr/>
          <a:lstStyle/>
          <a:p>
            <a:pPr algn="just">
              <a:buFont typeface="Wingdings" panose="05000000000000000000" pitchFamily="2" charset="2"/>
              <a:buChar char="v"/>
            </a:pPr>
            <a:r>
              <a:rPr lang="en-IN" dirty="0" smtClean="0"/>
              <a:t>Various filters can be introduced for easier sorting and searching of the data</a:t>
            </a:r>
            <a:r>
              <a:rPr lang="en-US" dirty="0" smtClean="0"/>
              <a:t>.</a:t>
            </a:r>
            <a:endParaRPr lang="en-US" dirty="0" smtClean="0"/>
          </a:p>
          <a:p>
            <a:pPr algn="just">
              <a:buFont typeface="Wingdings" panose="05000000000000000000" pitchFamily="2" charset="2"/>
              <a:buChar char="v"/>
            </a:pPr>
            <a:r>
              <a:rPr lang="en-IN" dirty="0" smtClean="0"/>
              <a:t>Payment Gateway can be included further to pay the registration fees directly from this application.</a:t>
            </a:r>
          </a:p>
          <a:p>
            <a:pPr algn="just">
              <a:buFont typeface="Wingdings" panose="05000000000000000000" pitchFamily="2" charset="2"/>
              <a:buChar char="v"/>
            </a:pPr>
            <a:r>
              <a:rPr lang="en-IN" dirty="0" smtClean="0"/>
              <a:t>Cart feature can be </a:t>
            </a:r>
            <a:r>
              <a:rPr lang="en-IN" dirty="0" smtClean="0"/>
              <a:t>introduced </a:t>
            </a:r>
            <a:r>
              <a:rPr lang="en-IN" dirty="0" smtClean="0"/>
              <a:t>to shortlist the interested events easily by students.</a:t>
            </a:r>
          </a:p>
          <a:p>
            <a:pPr algn="just">
              <a:buFont typeface="Wingdings" panose="05000000000000000000" pitchFamily="2" charset="2"/>
              <a:buChar char="v"/>
            </a:pPr>
            <a:endParaRPr lang="en-IN" dirty="0"/>
          </a:p>
        </p:txBody>
      </p:sp>
    </p:spTree>
    <p:extLst>
      <p:ext uri="{BB962C8B-B14F-4D97-AF65-F5344CB8AC3E}">
        <p14:creationId xmlns:p14="http://schemas.microsoft.com/office/powerpoint/2010/main" val="107421170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71600" y="2420888"/>
            <a:ext cx="7772400" cy="1143000"/>
          </a:xfrm>
        </p:spPr>
        <p:txBody>
          <a:bodyPr/>
          <a:lstStyle/>
          <a:p>
            <a:pPr algn="ctr"/>
            <a:r>
              <a:rPr lang="en-IN" b="1" dirty="0" smtClean="0"/>
              <a:t>SCREENSHOTS</a:t>
            </a:r>
            <a:endParaRPr lang="en-IN" b="1" dirty="0"/>
          </a:p>
        </p:txBody>
      </p:sp>
    </p:spTree>
    <p:extLst>
      <p:ext uri="{BB962C8B-B14F-4D97-AF65-F5344CB8AC3E}">
        <p14:creationId xmlns:p14="http://schemas.microsoft.com/office/powerpoint/2010/main" val="26322143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95" y="908720"/>
            <a:ext cx="9089009" cy="51125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846659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77788"/>
            <a:ext cx="9144000" cy="5143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040830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INTRODUCTION</a:t>
            </a:r>
            <a:endParaRPr lang="en-IN" b="1" dirty="0"/>
          </a:p>
        </p:txBody>
      </p:sp>
      <p:sp>
        <p:nvSpPr>
          <p:cNvPr id="3" name="Content Placeholder 2"/>
          <p:cNvSpPr>
            <a:spLocks noGrp="1"/>
          </p:cNvSpPr>
          <p:nvPr>
            <p:ph sz="quarter" idx="1"/>
          </p:nvPr>
        </p:nvSpPr>
        <p:spPr/>
        <p:txBody>
          <a:bodyPr>
            <a:normAutofit/>
          </a:bodyPr>
          <a:lstStyle/>
          <a:p>
            <a:pPr marL="0" indent="0" algn="just">
              <a:buNone/>
            </a:pPr>
            <a:r>
              <a:rPr lang="en-IN" dirty="0" smtClean="0"/>
              <a:t>This software leads in finding the college fests/events in easy way. This software of event scheduling helps student in finding all college event’s at one place. The system manages all the events which are conducted in College/University along with features: - add event, event cancellation and event registration. The need for going to various websites for the event schedule is overcome here.</a:t>
            </a:r>
            <a:endParaRPr lang="en-IN" dirty="0"/>
          </a:p>
        </p:txBody>
      </p:sp>
    </p:spTree>
    <p:extLst>
      <p:ext uri="{BB962C8B-B14F-4D97-AF65-F5344CB8AC3E}">
        <p14:creationId xmlns:p14="http://schemas.microsoft.com/office/powerpoint/2010/main" val="370045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9" y="836712"/>
            <a:ext cx="9139831" cy="51411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369696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9796"/>
            <a:ext cx="9144000" cy="5143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098751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36712"/>
            <a:ext cx="9156512" cy="5150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619244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49795"/>
            <a:ext cx="9144000" cy="51435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355431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36712"/>
            <a:ext cx="9144000" cy="5143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26400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5" name="Picture 3"/>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192" y="764704"/>
            <a:ext cx="8970304" cy="50457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5763142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C:\Users\Sakshi\OneDrive\Documents\Pictures\Screenshots\2019-11-03 (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07" y="861697"/>
            <a:ext cx="9172607" cy="5159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324109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85243"/>
            <a:ext cx="9180512" cy="51640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6981307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914400" y="2708920"/>
            <a:ext cx="7772400" cy="1143000"/>
          </a:xfrm>
        </p:spPr>
        <p:txBody>
          <a:bodyPr/>
          <a:lstStyle/>
          <a:p>
            <a:pPr algn="ctr"/>
            <a:r>
              <a:rPr lang="en-IN" b="1" dirty="0" smtClean="0"/>
              <a:t>THANK YOU….</a:t>
            </a:r>
            <a:endParaRPr lang="en-IN" b="1" dirty="0"/>
          </a:p>
        </p:txBody>
      </p:sp>
    </p:spTree>
    <p:extLst>
      <p:ext uri="{BB962C8B-B14F-4D97-AF65-F5344CB8AC3E}">
        <p14:creationId xmlns:p14="http://schemas.microsoft.com/office/powerpoint/2010/main" val="13317115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PROBLEM STATEMENT</a:t>
            </a:r>
            <a:endParaRPr lang="en-IN" b="1" dirty="0"/>
          </a:p>
        </p:txBody>
      </p:sp>
      <p:sp>
        <p:nvSpPr>
          <p:cNvPr id="3" name="Content Placeholder 2"/>
          <p:cNvSpPr>
            <a:spLocks noGrp="1"/>
          </p:cNvSpPr>
          <p:nvPr>
            <p:ph sz="quarter" idx="1"/>
          </p:nvPr>
        </p:nvSpPr>
        <p:spPr/>
        <p:txBody>
          <a:bodyPr>
            <a:normAutofit/>
          </a:bodyPr>
          <a:lstStyle/>
          <a:p>
            <a:pPr marL="0" indent="0">
              <a:buNone/>
            </a:pPr>
            <a:r>
              <a:rPr lang="en-US" dirty="0"/>
              <a:t>The </a:t>
            </a:r>
            <a:r>
              <a:rPr lang="en-US" b="1" dirty="0"/>
              <a:t>Event-Buzz</a:t>
            </a:r>
            <a:r>
              <a:rPr lang="en-US" dirty="0"/>
              <a:t> is software that is used by the event manager of various colleges to manage their college events. Students will access the software to get details of various events and to register themselves for these events. Admin will access the software to get details of various college events and delete the previously held events. It   should be designed to provide functionalities as </a:t>
            </a:r>
            <a:r>
              <a:rPr lang="en-US" dirty="0" smtClean="0"/>
              <a:t>explained</a:t>
            </a:r>
            <a:endParaRPr lang="en-IN" dirty="0"/>
          </a:p>
          <a:p>
            <a:pPr marL="0" indent="0" algn="just">
              <a:buNone/>
            </a:pPr>
            <a:endParaRPr lang="en-IN" dirty="0"/>
          </a:p>
        </p:txBody>
      </p:sp>
    </p:spTree>
    <p:extLst>
      <p:ext uri="{BB962C8B-B14F-4D97-AF65-F5344CB8AC3E}">
        <p14:creationId xmlns:p14="http://schemas.microsoft.com/office/powerpoint/2010/main" val="12218102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4888" y="562000"/>
            <a:ext cx="8229600" cy="1066800"/>
          </a:xfrm>
        </p:spPr>
        <p:txBody>
          <a:bodyPr/>
          <a:lstStyle/>
          <a:p>
            <a:r>
              <a:rPr lang="en-IN" b="1" dirty="0" smtClean="0"/>
              <a:t>OBJECTIVE</a:t>
            </a:r>
            <a:endParaRPr lang="en-IN" b="1" dirty="0"/>
          </a:p>
        </p:txBody>
      </p:sp>
      <p:sp>
        <p:nvSpPr>
          <p:cNvPr id="3" name="Content Placeholder 2"/>
          <p:cNvSpPr>
            <a:spLocks noGrp="1"/>
          </p:cNvSpPr>
          <p:nvPr>
            <p:ph sz="quarter" idx="1"/>
          </p:nvPr>
        </p:nvSpPr>
        <p:spPr>
          <a:xfrm>
            <a:off x="914400" y="1735832"/>
            <a:ext cx="7772400" cy="4933528"/>
          </a:xfrm>
        </p:spPr>
        <p:txBody>
          <a:bodyPr>
            <a:normAutofit fontScale="92500" lnSpcReduction="20000"/>
          </a:bodyPr>
          <a:lstStyle/>
          <a:p>
            <a:pPr algn="just">
              <a:buFont typeface="Wingdings" panose="05000000000000000000" pitchFamily="2" charset="2"/>
              <a:buChar char="v"/>
            </a:pPr>
            <a:r>
              <a:rPr lang="en-US" sz="2800" dirty="0"/>
              <a:t>This project performs the task of developing a desktop based application that enables the students and faculty to retrieve the data very easily. </a:t>
            </a:r>
          </a:p>
          <a:p>
            <a:pPr algn="just">
              <a:buFont typeface="Wingdings" panose="05000000000000000000" pitchFamily="2" charset="2"/>
              <a:buChar char="v"/>
            </a:pPr>
            <a:r>
              <a:rPr lang="en-US" sz="2800" dirty="0"/>
              <a:t>The main objective of developing “Event-Buzz” is to provide online information of various fests and events which are organized by various colleges. </a:t>
            </a:r>
          </a:p>
          <a:p>
            <a:pPr algn="just">
              <a:buFont typeface="Wingdings" panose="05000000000000000000" pitchFamily="2" charset="2"/>
              <a:buChar char="v"/>
            </a:pPr>
            <a:r>
              <a:rPr lang="en-US" sz="2800" dirty="0"/>
              <a:t>This software application manages student details and registration along with their college names.</a:t>
            </a:r>
            <a:r>
              <a:rPr lang="en-IN" sz="2800" dirty="0"/>
              <a:t> </a:t>
            </a:r>
          </a:p>
          <a:p>
            <a:pPr algn="just">
              <a:buFont typeface="Wingdings" panose="05000000000000000000" pitchFamily="2" charset="2"/>
              <a:buChar char="v"/>
            </a:pPr>
            <a:r>
              <a:rPr lang="en-US" sz="2800" dirty="0"/>
              <a:t>This is an internet based application that can be accessed throughout the campus. </a:t>
            </a:r>
          </a:p>
          <a:p>
            <a:pPr algn="just">
              <a:buFont typeface="Wingdings" panose="05000000000000000000" pitchFamily="2" charset="2"/>
              <a:buChar char="v"/>
            </a:pPr>
            <a:r>
              <a:rPr lang="en-US" sz="2800" dirty="0"/>
              <a:t>This system can be useful to search the events, event registrations. The features are like login, add event, event cancellation, and report generation etc. in the system.</a:t>
            </a:r>
            <a:endParaRPr lang="en-IN" sz="2800" dirty="0"/>
          </a:p>
          <a:p>
            <a:pPr marL="0" indent="0" algn="just">
              <a:buNone/>
            </a:pPr>
            <a:endParaRPr lang="en-US" sz="2800" dirty="0" smtClean="0"/>
          </a:p>
        </p:txBody>
      </p:sp>
    </p:spTree>
    <p:extLst>
      <p:ext uri="{BB962C8B-B14F-4D97-AF65-F5344CB8AC3E}">
        <p14:creationId xmlns:p14="http://schemas.microsoft.com/office/powerpoint/2010/main" val="39171435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PROPOSED SYSTEM</a:t>
            </a:r>
            <a:endParaRPr lang="en-IN" b="1" dirty="0"/>
          </a:p>
        </p:txBody>
      </p:sp>
      <p:sp>
        <p:nvSpPr>
          <p:cNvPr id="3" name="Content Placeholder 2"/>
          <p:cNvSpPr>
            <a:spLocks noGrp="1"/>
          </p:cNvSpPr>
          <p:nvPr>
            <p:ph sz="quarter" idx="1"/>
          </p:nvPr>
        </p:nvSpPr>
        <p:spPr/>
        <p:txBody>
          <a:bodyPr>
            <a:normAutofit/>
          </a:bodyPr>
          <a:lstStyle/>
          <a:p>
            <a:pPr algn="just">
              <a:buFont typeface="Wingdings" panose="05000000000000000000" pitchFamily="2" charset="2"/>
              <a:buChar char="v"/>
            </a:pPr>
            <a:r>
              <a:rPr lang="en-IN" dirty="0" smtClean="0"/>
              <a:t>The proposed system is a platform for the users to view the information about the events that took place in the past and the ones which are about to take place in the near future.</a:t>
            </a:r>
          </a:p>
          <a:p>
            <a:pPr algn="just">
              <a:buFont typeface="Wingdings" panose="05000000000000000000" pitchFamily="2" charset="2"/>
              <a:buChar char="v"/>
            </a:pPr>
            <a:r>
              <a:rPr lang="en-IN" dirty="0"/>
              <a:t>The purpose of making this application is to provide an easiness of finding the event schedule at one place</a:t>
            </a:r>
            <a:r>
              <a:rPr lang="en-IN" dirty="0" smtClean="0"/>
              <a:t>.</a:t>
            </a:r>
          </a:p>
          <a:p>
            <a:pPr algn="just">
              <a:buFont typeface="Wingdings" panose="05000000000000000000" pitchFamily="2" charset="2"/>
              <a:buChar char="v"/>
            </a:pPr>
            <a:r>
              <a:rPr lang="en-IN" dirty="0"/>
              <a:t> The user will find </a:t>
            </a:r>
            <a:r>
              <a:rPr lang="en-IN" dirty="0" smtClean="0"/>
              <a:t>the </a:t>
            </a:r>
            <a:r>
              <a:rPr lang="en-IN" dirty="0"/>
              <a:t>event schedule in one application rather to visit different web pages</a:t>
            </a:r>
            <a:r>
              <a:rPr lang="en-IN" dirty="0" smtClean="0"/>
              <a:t>.</a:t>
            </a:r>
          </a:p>
          <a:p>
            <a:pPr algn="just">
              <a:buFont typeface="Wingdings" panose="05000000000000000000" pitchFamily="2" charset="2"/>
              <a:buChar char="v"/>
            </a:pPr>
            <a:r>
              <a:rPr lang="en-IN" dirty="0" smtClean="0"/>
              <a:t>Participants </a:t>
            </a:r>
            <a:r>
              <a:rPr lang="en-IN" dirty="0"/>
              <a:t>can register for any happening event from anywhere. </a:t>
            </a:r>
            <a:endParaRPr lang="en-IN" dirty="0" smtClean="0"/>
          </a:p>
          <a:p>
            <a:pPr algn="just">
              <a:buFont typeface="Wingdings" panose="05000000000000000000" pitchFamily="2" charset="2"/>
              <a:buChar char="v"/>
            </a:pPr>
            <a:r>
              <a:rPr lang="en-IN" dirty="0" smtClean="0"/>
              <a:t>Event </a:t>
            </a:r>
            <a:r>
              <a:rPr lang="en-IN" dirty="0"/>
              <a:t>manager can keep records of participants.</a:t>
            </a:r>
            <a:r>
              <a:rPr lang="en-IN" dirty="0" smtClean="0"/>
              <a:t> </a:t>
            </a:r>
            <a:endParaRPr lang="en-IN" dirty="0"/>
          </a:p>
        </p:txBody>
      </p:sp>
    </p:spTree>
    <p:extLst>
      <p:ext uri="{BB962C8B-B14F-4D97-AF65-F5344CB8AC3E}">
        <p14:creationId xmlns:p14="http://schemas.microsoft.com/office/powerpoint/2010/main" val="20341217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FEATURES AND FUNCTIONS</a:t>
            </a:r>
            <a:endParaRPr lang="en-IN" b="1" dirty="0"/>
          </a:p>
        </p:txBody>
      </p:sp>
      <p:sp>
        <p:nvSpPr>
          <p:cNvPr id="3" name="Content Placeholder 2"/>
          <p:cNvSpPr>
            <a:spLocks noGrp="1"/>
          </p:cNvSpPr>
          <p:nvPr>
            <p:ph sz="quarter" idx="1"/>
          </p:nvPr>
        </p:nvSpPr>
        <p:spPr/>
        <p:txBody>
          <a:bodyPr>
            <a:normAutofit/>
          </a:bodyPr>
          <a:lstStyle/>
          <a:p>
            <a:pPr algn="just">
              <a:buFont typeface="Wingdings" panose="05000000000000000000" pitchFamily="2" charset="2"/>
              <a:buChar char="v"/>
            </a:pPr>
            <a:r>
              <a:rPr lang="en-US" b="1" dirty="0"/>
              <a:t>LOGIN</a:t>
            </a:r>
            <a:r>
              <a:rPr lang="en-US" dirty="0"/>
              <a:t>: For security reasons all the users of the system are given unique user name and password.</a:t>
            </a:r>
          </a:p>
          <a:p>
            <a:pPr algn="just">
              <a:buFont typeface="Wingdings" panose="05000000000000000000" pitchFamily="2" charset="2"/>
              <a:buChar char="v"/>
            </a:pPr>
            <a:r>
              <a:rPr lang="en-US" b="1" dirty="0"/>
              <a:t>CONTROL EVENT REGISTRATIONS</a:t>
            </a:r>
            <a:r>
              <a:rPr lang="en-US" dirty="0"/>
              <a:t>: System will allow student to fill </a:t>
            </a:r>
            <a:r>
              <a:rPr lang="en-US" dirty="0" smtClean="0"/>
              <a:t>the college’s </a:t>
            </a:r>
            <a:r>
              <a:rPr lang="en-US" dirty="0"/>
              <a:t>event registration form online.</a:t>
            </a:r>
          </a:p>
          <a:p>
            <a:pPr algn="just">
              <a:buFont typeface="Wingdings" panose="05000000000000000000" pitchFamily="2" charset="2"/>
              <a:buChar char="v"/>
            </a:pPr>
            <a:r>
              <a:rPr lang="en-US" b="1" dirty="0"/>
              <a:t>ORGANISE EVENTS</a:t>
            </a:r>
            <a:r>
              <a:rPr lang="en-US" dirty="0"/>
              <a:t>: System will allow event manager to add events for which the student does registrations.</a:t>
            </a:r>
          </a:p>
          <a:p>
            <a:pPr algn="just">
              <a:buFont typeface="Wingdings" panose="05000000000000000000" pitchFamily="2" charset="2"/>
              <a:buChar char="v"/>
            </a:pPr>
            <a:r>
              <a:rPr lang="en-US" b="1" dirty="0" smtClean="0"/>
              <a:t>VIEW EVENTS</a:t>
            </a:r>
            <a:r>
              <a:rPr lang="en-US" dirty="0" smtClean="0"/>
              <a:t>: </a:t>
            </a:r>
            <a:r>
              <a:rPr lang="en-US" dirty="0"/>
              <a:t>System will allow student, event manager and admin to view report of uploaded events</a:t>
            </a:r>
            <a:r>
              <a:rPr lang="en-US" dirty="0" smtClean="0"/>
              <a:t>.</a:t>
            </a:r>
          </a:p>
          <a:p>
            <a:pPr algn="just">
              <a:buFont typeface="Wingdings" panose="05000000000000000000" pitchFamily="2" charset="2"/>
              <a:buChar char="v"/>
            </a:pPr>
            <a:r>
              <a:rPr lang="en-US" b="1" dirty="0" smtClean="0"/>
              <a:t>MANAGE PROFILE</a:t>
            </a:r>
            <a:r>
              <a:rPr lang="en-US" dirty="0" smtClean="0"/>
              <a:t>: System will allow students and event managers to update their account information.</a:t>
            </a:r>
            <a:endParaRPr lang="en-IN" dirty="0"/>
          </a:p>
        </p:txBody>
      </p:sp>
    </p:spTree>
    <p:extLst>
      <p:ext uri="{BB962C8B-B14F-4D97-AF65-F5344CB8AC3E}">
        <p14:creationId xmlns:p14="http://schemas.microsoft.com/office/powerpoint/2010/main" val="22161429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TECHNICAL SKILLS USED</a:t>
            </a:r>
            <a:endParaRPr lang="en-IN" b="1" dirty="0"/>
          </a:p>
        </p:txBody>
      </p:sp>
      <p:sp>
        <p:nvSpPr>
          <p:cNvPr id="3" name="Content Placeholder 2"/>
          <p:cNvSpPr>
            <a:spLocks noGrp="1"/>
          </p:cNvSpPr>
          <p:nvPr>
            <p:ph sz="quarter" idx="1"/>
          </p:nvPr>
        </p:nvSpPr>
        <p:spPr/>
        <p:txBody>
          <a:bodyPr>
            <a:normAutofit/>
          </a:bodyPr>
          <a:lstStyle/>
          <a:p>
            <a:pPr algn="just">
              <a:buFont typeface="Wingdings" panose="05000000000000000000" pitchFamily="2" charset="2"/>
              <a:buChar char="v"/>
            </a:pPr>
            <a:r>
              <a:rPr lang="en-IN" sz="3200" dirty="0" smtClean="0"/>
              <a:t>This ‘Event-Buzz</a:t>
            </a:r>
            <a:r>
              <a:rPr lang="en-IN" sz="3200" dirty="0" smtClean="0"/>
              <a:t>’ </a:t>
            </a:r>
            <a:r>
              <a:rPr lang="en-IN" sz="3200" dirty="0" smtClean="0"/>
              <a:t>application is a java </a:t>
            </a:r>
            <a:r>
              <a:rPr lang="en-IN" sz="3200" dirty="0" smtClean="0"/>
              <a:t>based web-application </a:t>
            </a:r>
            <a:r>
              <a:rPr lang="en-IN" sz="3200" dirty="0" smtClean="0"/>
              <a:t>that consists of interactive and menu-based interface. </a:t>
            </a:r>
          </a:p>
          <a:p>
            <a:pPr algn="just">
              <a:buFont typeface="Wingdings" panose="05000000000000000000" pitchFamily="2" charset="2"/>
              <a:buChar char="v"/>
            </a:pPr>
            <a:r>
              <a:rPr lang="en-IN" sz="3200" dirty="0" smtClean="0"/>
              <a:t>Files are stored on the disk in the form of </a:t>
            </a:r>
            <a:r>
              <a:rPr lang="en-IN" sz="3200" dirty="0" smtClean="0"/>
              <a:t>Java and JSP </a:t>
            </a:r>
            <a:r>
              <a:rPr lang="en-IN" sz="3200" dirty="0" smtClean="0"/>
              <a:t>files. </a:t>
            </a:r>
          </a:p>
          <a:p>
            <a:pPr algn="just">
              <a:buFont typeface="Wingdings" panose="05000000000000000000" pitchFamily="2" charset="2"/>
              <a:buChar char="v"/>
            </a:pPr>
            <a:r>
              <a:rPr lang="en-IN" sz="3200" dirty="0" smtClean="0"/>
              <a:t>To generate these files we may use Java, JSP, JDBC.</a:t>
            </a:r>
            <a:endParaRPr lang="en-IN" sz="3200" dirty="0"/>
          </a:p>
        </p:txBody>
      </p:sp>
    </p:spTree>
    <p:extLst>
      <p:ext uri="{BB962C8B-B14F-4D97-AF65-F5344CB8AC3E}">
        <p14:creationId xmlns:p14="http://schemas.microsoft.com/office/powerpoint/2010/main" val="11520609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METHODOLOGIES </a:t>
            </a:r>
            <a:r>
              <a:rPr lang="en-IN" b="1" dirty="0"/>
              <a:t>USED</a:t>
            </a:r>
          </a:p>
        </p:txBody>
      </p:sp>
      <p:sp>
        <p:nvSpPr>
          <p:cNvPr id="3" name="Content Placeholder 2"/>
          <p:cNvSpPr>
            <a:spLocks noGrp="1"/>
          </p:cNvSpPr>
          <p:nvPr>
            <p:ph sz="quarter" idx="1"/>
          </p:nvPr>
        </p:nvSpPr>
        <p:spPr/>
        <p:txBody>
          <a:bodyPr>
            <a:normAutofit fontScale="85000" lnSpcReduction="10000"/>
          </a:bodyPr>
          <a:lstStyle/>
          <a:p>
            <a:pPr algn="just">
              <a:buFont typeface="Wingdings" panose="05000000000000000000" pitchFamily="2" charset="2"/>
              <a:buChar char="v"/>
            </a:pPr>
            <a:endParaRPr lang="en-IN" dirty="0" smtClean="0"/>
          </a:p>
          <a:p>
            <a:pPr algn="just">
              <a:buFont typeface="Wingdings" panose="05000000000000000000" pitchFamily="2" charset="2"/>
              <a:buChar char="v"/>
            </a:pPr>
            <a:r>
              <a:rPr lang="en-IN" dirty="0" smtClean="0"/>
              <a:t>Apache Tomcat </a:t>
            </a:r>
            <a:r>
              <a:rPr lang="en-IN" dirty="0" smtClean="0"/>
              <a:t>is</a:t>
            </a:r>
            <a:r>
              <a:rPr lang="en-IN" dirty="0" smtClean="0"/>
              <a:t> </a:t>
            </a:r>
            <a:r>
              <a:rPr lang="en-IN" dirty="0" smtClean="0"/>
              <a:t>used </a:t>
            </a:r>
            <a:r>
              <a:rPr lang="en-IN" dirty="0" smtClean="0"/>
              <a:t>as the application server for</a:t>
            </a:r>
            <a:r>
              <a:rPr lang="en-IN" dirty="0" smtClean="0"/>
              <a:t> </a:t>
            </a:r>
            <a:r>
              <a:rPr lang="en-IN" dirty="0" smtClean="0"/>
              <a:t>the .</a:t>
            </a:r>
            <a:r>
              <a:rPr lang="en-IN" dirty="0" err="1" smtClean="0"/>
              <a:t>jsp</a:t>
            </a:r>
            <a:r>
              <a:rPr lang="en-IN" dirty="0" smtClean="0"/>
              <a:t> extension files. Java Server </a:t>
            </a:r>
            <a:r>
              <a:rPr lang="en-IN" dirty="0"/>
              <a:t>Pages (</a:t>
            </a:r>
            <a:r>
              <a:rPr lang="en-IN" b="1" dirty="0"/>
              <a:t>JSP</a:t>
            </a:r>
            <a:r>
              <a:rPr lang="en-IN" dirty="0"/>
              <a:t>) is a technology that helps software developers create dynamically generated web pages based on HTML, XML, or other document </a:t>
            </a:r>
            <a:r>
              <a:rPr lang="en-IN" dirty="0" smtClean="0"/>
              <a:t>types. It uses Java programming language. </a:t>
            </a:r>
          </a:p>
          <a:p>
            <a:pPr marL="0" indent="0" algn="just">
              <a:buNone/>
            </a:pPr>
            <a:endParaRPr lang="en-IN" dirty="0" smtClean="0"/>
          </a:p>
          <a:p>
            <a:pPr algn="just">
              <a:buFont typeface="Wingdings" panose="05000000000000000000" pitchFamily="2" charset="2"/>
              <a:buChar char="v"/>
            </a:pPr>
            <a:r>
              <a:rPr lang="en-IN" dirty="0" smtClean="0"/>
              <a:t>MySQL is used for database handling since </a:t>
            </a:r>
            <a:r>
              <a:rPr lang="en-IN" dirty="0"/>
              <a:t>MySQL is an open-source relational database management system</a:t>
            </a:r>
            <a:r>
              <a:rPr lang="en-IN" dirty="0" smtClean="0"/>
              <a:t>.</a:t>
            </a:r>
          </a:p>
          <a:p>
            <a:pPr marL="0" indent="0" algn="just">
              <a:buNone/>
            </a:pPr>
            <a:endParaRPr lang="en-IN" dirty="0" smtClean="0"/>
          </a:p>
          <a:p>
            <a:pPr algn="just">
              <a:buFont typeface="Wingdings" panose="05000000000000000000" pitchFamily="2" charset="2"/>
              <a:buChar char="v"/>
            </a:pPr>
            <a:r>
              <a:rPr lang="en-IN" dirty="0" smtClean="0"/>
              <a:t>JDBC API </a:t>
            </a:r>
            <a:r>
              <a:rPr lang="en-IN" dirty="0" smtClean="0"/>
              <a:t>will be used for database </a:t>
            </a:r>
            <a:r>
              <a:rPr lang="en-IN" dirty="0" smtClean="0"/>
              <a:t>connectivity </a:t>
            </a:r>
            <a:r>
              <a:rPr lang="en-IN" dirty="0" smtClean="0"/>
              <a:t>with MySQL.</a:t>
            </a:r>
          </a:p>
          <a:p>
            <a:pPr algn="just">
              <a:buFont typeface="Wingdings" panose="05000000000000000000" pitchFamily="2" charset="2"/>
              <a:buChar char="v"/>
            </a:pPr>
            <a:endParaRPr lang="en-IN" dirty="0"/>
          </a:p>
          <a:p>
            <a:pPr algn="just">
              <a:buFont typeface="Wingdings" panose="05000000000000000000" pitchFamily="2" charset="2"/>
              <a:buChar char="v"/>
            </a:pPr>
            <a:r>
              <a:rPr lang="en-IN" dirty="0" smtClean="0"/>
              <a:t>Eclipse Oxygen.3 is used as the IDE for developing the web application.</a:t>
            </a:r>
            <a:endParaRPr lang="en-IN" dirty="0"/>
          </a:p>
        </p:txBody>
      </p:sp>
    </p:spTree>
    <p:extLst>
      <p:ext uri="{BB962C8B-B14F-4D97-AF65-F5344CB8AC3E}">
        <p14:creationId xmlns:p14="http://schemas.microsoft.com/office/powerpoint/2010/main" val="33951673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PLATFORM USED</a:t>
            </a:r>
            <a:endParaRPr lang="en-IN" b="1" dirty="0"/>
          </a:p>
        </p:txBody>
      </p:sp>
      <p:sp>
        <p:nvSpPr>
          <p:cNvPr id="3" name="Content Placeholder 2"/>
          <p:cNvSpPr>
            <a:spLocks noGrp="1"/>
          </p:cNvSpPr>
          <p:nvPr>
            <p:ph sz="quarter" idx="1"/>
          </p:nvPr>
        </p:nvSpPr>
        <p:spPr/>
        <p:txBody>
          <a:bodyPr>
            <a:normAutofit/>
          </a:bodyPr>
          <a:lstStyle/>
          <a:p>
            <a:pPr>
              <a:buFont typeface="Wingdings" panose="05000000000000000000" pitchFamily="2" charset="2"/>
              <a:buChar char="v"/>
            </a:pPr>
            <a:r>
              <a:rPr lang="en-IN" sz="2800" b="1" dirty="0" smtClean="0"/>
              <a:t>Software’s Used: </a:t>
            </a:r>
          </a:p>
          <a:p>
            <a:pPr lvl="1">
              <a:buFont typeface="Wingdings" panose="05000000000000000000" pitchFamily="2" charset="2"/>
              <a:buChar char="v"/>
            </a:pPr>
            <a:r>
              <a:rPr lang="en-IN" sz="2800" dirty="0" smtClean="0"/>
              <a:t>Eclipse Oxygen 3 IDE</a:t>
            </a:r>
          </a:p>
          <a:p>
            <a:pPr lvl="1">
              <a:buFont typeface="Wingdings" panose="05000000000000000000" pitchFamily="2" charset="2"/>
              <a:buChar char="v"/>
            </a:pPr>
            <a:r>
              <a:rPr lang="en-IN" sz="2800" dirty="0" smtClean="0"/>
              <a:t>Tomcat Apache Server</a:t>
            </a:r>
          </a:p>
          <a:p>
            <a:pPr lvl="1">
              <a:buFont typeface="Wingdings" panose="05000000000000000000" pitchFamily="2" charset="2"/>
              <a:buChar char="v"/>
            </a:pPr>
            <a:r>
              <a:rPr lang="en-IN" sz="2800" dirty="0" smtClean="0"/>
              <a:t>Browser:- Chrome</a:t>
            </a:r>
          </a:p>
          <a:p>
            <a:pPr lvl="1">
              <a:buFont typeface="Wingdings" panose="05000000000000000000" pitchFamily="2" charset="2"/>
              <a:buChar char="v"/>
            </a:pPr>
            <a:endParaRPr lang="en-IN" sz="2800" dirty="0" smtClean="0"/>
          </a:p>
          <a:p>
            <a:pPr>
              <a:buFont typeface="Wingdings" panose="05000000000000000000" pitchFamily="2" charset="2"/>
              <a:buChar char="v"/>
            </a:pPr>
            <a:r>
              <a:rPr lang="en-IN" sz="3000" b="1" dirty="0" smtClean="0"/>
              <a:t>Hardware’s Used:</a:t>
            </a:r>
          </a:p>
          <a:p>
            <a:pPr lvl="1">
              <a:buFont typeface="Wingdings" panose="05000000000000000000" pitchFamily="2" charset="2"/>
              <a:buChar char="v"/>
            </a:pPr>
            <a:r>
              <a:rPr lang="en-IN" sz="2800" dirty="0" smtClean="0"/>
              <a:t>RAM : 4GB</a:t>
            </a:r>
          </a:p>
          <a:p>
            <a:pPr lvl="1">
              <a:buFont typeface="Wingdings" panose="05000000000000000000" pitchFamily="2" charset="2"/>
              <a:buChar char="v"/>
            </a:pPr>
            <a:r>
              <a:rPr lang="en-IN" sz="2800" dirty="0" smtClean="0"/>
              <a:t>Hard Disk : 512 GB</a:t>
            </a:r>
          </a:p>
          <a:p>
            <a:pPr lvl="1">
              <a:buFont typeface="Wingdings" panose="05000000000000000000" pitchFamily="2" charset="2"/>
              <a:buChar char="v"/>
            </a:pPr>
            <a:r>
              <a:rPr lang="en-IN" sz="2800" dirty="0" smtClean="0"/>
              <a:t>Processor : Intel Core i3</a:t>
            </a:r>
            <a:endParaRPr lang="en-IN" sz="2800" dirty="0"/>
          </a:p>
        </p:txBody>
      </p:sp>
    </p:spTree>
    <p:extLst>
      <p:ext uri="{BB962C8B-B14F-4D97-AF65-F5344CB8AC3E}">
        <p14:creationId xmlns:p14="http://schemas.microsoft.com/office/powerpoint/2010/main" val="309410232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834</TotalTime>
  <Words>799</Words>
  <Application>Microsoft Office PowerPoint</Application>
  <PresentationFormat>On-screen Show (4:3)</PresentationFormat>
  <Paragraphs>71</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Equity</vt:lpstr>
      <vt:lpstr>EventBUZZ</vt:lpstr>
      <vt:lpstr>INTRODUCTION</vt:lpstr>
      <vt:lpstr>PROBLEM STATEMENT</vt:lpstr>
      <vt:lpstr>OBJECTIVE</vt:lpstr>
      <vt:lpstr>PROPOSED SYSTEM</vt:lpstr>
      <vt:lpstr>FEATURES AND FUNCTIONS</vt:lpstr>
      <vt:lpstr>TECHNICAL SKILLS USED</vt:lpstr>
      <vt:lpstr>METHODOLOGIES USED</vt:lpstr>
      <vt:lpstr>PLATFORM USED</vt:lpstr>
      <vt:lpstr>BASIC SYSTEM REQUIREMENTS</vt:lpstr>
      <vt:lpstr>USE-CASE DIAGRAM</vt:lpstr>
      <vt:lpstr>Data Flow Diagram (LEVEL-0)</vt:lpstr>
      <vt:lpstr>Data Flow Diagram (LEVEL-1)</vt:lpstr>
      <vt:lpstr>Entity Relationship Diagram</vt:lpstr>
      <vt:lpstr>ADVANTAGES</vt:lpstr>
      <vt:lpstr>FUTURE SCOPE AND ENHANCEMENTS</vt:lpstr>
      <vt:lpstr>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EventBUZZ</dc:title>
  <dc:creator>Sakshi</dc:creator>
  <cp:lastModifiedBy>Sakshi</cp:lastModifiedBy>
  <cp:revision>66</cp:revision>
  <dcterms:created xsi:type="dcterms:W3CDTF">2019-04-14T14:51:34Z</dcterms:created>
  <dcterms:modified xsi:type="dcterms:W3CDTF">2019-11-03T20:40:55Z</dcterms:modified>
</cp:coreProperties>
</file>

<file path=docProps/thumbnail.jpeg>
</file>